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Relationship Id="rId14" Type="http://schemas.openxmlformats.org/officeDocument/2006/relationships/image" Target="../media/image56.png"/><Relationship Id="rId15" Type="http://schemas.openxmlformats.org/officeDocument/2006/relationships/image" Target="../media/image57.png"/><Relationship Id="rId16" Type="http://schemas.openxmlformats.org/officeDocument/2006/relationships/image" Target="../media/image5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D55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5867" y="2563667"/>
            <a:ext cx="11912952" cy="27812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9579" y="3681037"/>
            <a:ext cx="8985635" cy="379359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4690" y="795767"/>
            <a:ext cx="9089762" cy="97486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29006" y="7799325"/>
            <a:ext cx="16919804" cy="10655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18139" y="8416360"/>
            <a:ext cx="15610959" cy="10743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96881" y="2793966"/>
            <a:ext cx="10491952" cy="2750870"/>
            <a:chOff x="3896881" y="2793966"/>
            <a:chExt cx="10491952" cy="27508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96881" y="2793966"/>
              <a:ext cx="10491952" cy="27508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0695" y="5982526"/>
            <a:ext cx="2699178" cy="1600950"/>
            <a:chOff x="5710695" y="5982526"/>
            <a:chExt cx="2699178" cy="16009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0695" y="5982526"/>
              <a:ext cx="2699178" cy="16009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10695" y="8118431"/>
            <a:ext cx="10491952" cy="1535065"/>
            <a:chOff x="5710695" y="8118431"/>
            <a:chExt cx="10491952" cy="15350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0695" y="8118431"/>
              <a:ext cx="10491952" cy="153506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14477" y="629017"/>
            <a:ext cx="8315933" cy="272524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34866" y="6045218"/>
            <a:ext cx="2599516" cy="173458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70046" y="8148184"/>
            <a:ext cx="2643459" cy="173457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52713" y="3229906"/>
            <a:ext cx="14849155" cy="4993028"/>
            <a:chOff x="2252713" y="3229906"/>
            <a:chExt cx="14849155" cy="49930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2713" y="3229906"/>
              <a:ext cx="14849155" cy="499302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14477" y="629017"/>
            <a:ext cx="8315933" cy="272524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75613" y="3423232"/>
            <a:ext cx="11365487" cy="1590733"/>
            <a:chOff x="1375613" y="3423232"/>
            <a:chExt cx="11365487" cy="15907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5613" y="3423232"/>
              <a:ext cx="11365487" cy="15907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45983" y="6002744"/>
            <a:ext cx="6588168" cy="1416456"/>
            <a:chOff x="1345983" y="6002744"/>
            <a:chExt cx="6588168" cy="14164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5983" y="6002744"/>
              <a:ext cx="6588168" cy="141645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20753" y="677649"/>
            <a:ext cx="9875771" cy="272524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0967" y="2478394"/>
            <a:ext cx="3294328" cy="109727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4114" y="5086534"/>
            <a:ext cx="3288757" cy="109727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96950" y="5811152"/>
            <a:ext cx="1837476" cy="357262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0210" y="3498215"/>
            <a:ext cx="12408691" cy="2892776"/>
            <a:chOff x="3570210" y="3498215"/>
            <a:chExt cx="12408691" cy="28927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70210" y="3498215"/>
              <a:ext cx="12408691" cy="28927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87486" y="3769410"/>
            <a:ext cx="5250700" cy="971062"/>
            <a:chOff x="10287486" y="3769410"/>
            <a:chExt cx="5250700" cy="9710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87486" y="3769410"/>
              <a:ext cx="5250700" cy="97106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20753" y="677649"/>
            <a:ext cx="9875771" cy="272524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54768" y="7184327"/>
            <a:ext cx="15432325" cy="111878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76780" y="3235881"/>
            <a:ext cx="14124712" cy="5764648"/>
            <a:chOff x="2376780" y="3235881"/>
            <a:chExt cx="14124712" cy="57646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6780" y="3235881"/>
              <a:ext cx="14124712" cy="57646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02245" y="681702"/>
            <a:ext cx="10884582" cy="271185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2245" y="681702"/>
            <a:ext cx="9017315" cy="271185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6713" y="4088289"/>
            <a:ext cx="15615937" cy="24456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78627" y="1135092"/>
            <a:ext cx="10571429" cy="6043328"/>
            <a:chOff x="4178627" y="1135092"/>
            <a:chExt cx="10571429" cy="60433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78627" y="1135092"/>
              <a:ext cx="10571429" cy="60433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2648" y="7557276"/>
            <a:ext cx="10614343" cy="24071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93436" y="3475061"/>
            <a:ext cx="14698843" cy="4565828"/>
            <a:chOff x="1793436" y="3475061"/>
            <a:chExt cx="14698843" cy="45658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3436" y="3475061"/>
              <a:ext cx="14698843" cy="456582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54888" y="681702"/>
            <a:ext cx="11525649" cy="271185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25671" y="3512810"/>
            <a:ext cx="14075821" cy="4847361"/>
            <a:chOff x="2425671" y="3512810"/>
            <a:chExt cx="14075821" cy="48473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25671" y="3512810"/>
              <a:ext cx="14075821" cy="484736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54888" y="681702"/>
            <a:ext cx="11525649" cy="271185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33116" y="3136048"/>
            <a:ext cx="13609958" cy="5154772"/>
            <a:chOff x="2633116" y="3136048"/>
            <a:chExt cx="13609958" cy="51547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33116" y="3136048"/>
              <a:ext cx="13609958" cy="515477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54888" y="681702"/>
            <a:ext cx="11525649" cy="271185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32255" y="8570048"/>
            <a:ext cx="18755951" cy="154163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D55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03009" y="573100"/>
            <a:ext cx="6285574" cy="267549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68850" y="3025535"/>
            <a:ext cx="9454820" cy="19348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80519" y="5142857"/>
            <a:ext cx="1724675" cy="1724675"/>
            <a:chOff x="8280519" y="5142857"/>
            <a:chExt cx="1724675" cy="17246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8280519" y="5142857"/>
              <a:ext cx="1724675" cy="17246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71476" y="2704023"/>
            <a:ext cx="13942762" cy="84558"/>
            <a:chOff x="2171476" y="2704023"/>
            <a:chExt cx="13942762" cy="845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71476" y="2704023"/>
              <a:ext cx="13942762" cy="8455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20027" y="7133727"/>
            <a:ext cx="8766596" cy="236835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23810" y="3495810"/>
            <a:ext cx="13619660" cy="2962276"/>
            <a:chOff x="2323810" y="3495810"/>
            <a:chExt cx="13619660" cy="29622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23810" y="3495810"/>
              <a:ext cx="13619660" cy="29622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50627" y="8104668"/>
            <a:ext cx="993985" cy="993985"/>
            <a:chOff x="2550627" y="8104668"/>
            <a:chExt cx="993985" cy="993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0627" y="8104668"/>
              <a:ext cx="993985" cy="99398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54888" y="681702"/>
            <a:ext cx="11525649" cy="27118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676331" y="6817669"/>
            <a:ext cx="19915866" cy="154163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764321" y="7965945"/>
            <a:ext cx="20969542" cy="15622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9910" y="4122750"/>
            <a:ext cx="7966034" cy="303304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7878" y="6947034"/>
            <a:ext cx="7677021" cy="205601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5754" y="588825"/>
            <a:ext cx="1627354" cy="70157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87049" y="577228"/>
            <a:ext cx="2246069" cy="7161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58730" y="838480"/>
            <a:ext cx="13942762" cy="84558"/>
            <a:chOff x="2558730" y="838480"/>
            <a:chExt cx="13942762" cy="845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58730" y="838480"/>
              <a:ext cx="13942762" cy="8455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5479" y="1887109"/>
            <a:ext cx="3593808" cy="9821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857" y="2727111"/>
            <a:ext cx="935457" cy="218921"/>
            <a:chOff x="1142857" y="2727111"/>
            <a:chExt cx="935457" cy="21892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2857" y="2727111"/>
              <a:ext cx="935457" cy="21892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43116" y="6927986"/>
            <a:ext cx="7677021" cy="205601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34968" y="2921500"/>
            <a:ext cx="14215777" cy="6548142"/>
            <a:chOff x="2034968" y="2921500"/>
            <a:chExt cx="14215777" cy="65481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4968" y="2921500"/>
              <a:ext cx="14215777" cy="654814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38423" y="681702"/>
            <a:ext cx="11613306" cy="271185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61905" y="2993000"/>
            <a:ext cx="6171429" cy="5365286"/>
            <a:chOff x="1561905" y="2993000"/>
            <a:chExt cx="6171429" cy="5365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1905" y="2993000"/>
              <a:ext cx="6171429" cy="5365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95953" y="3317881"/>
            <a:ext cx="10780238" cy="4911746"/>
            <a:chOff x="6895953" y="3317881"/>
            <a:chExt cx="10780238" cy="49117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95953" y="3317881"/>
              <a:ext cx="10780238" cy="491174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36474" y="681702"/>
            <a:ext cx="10459230" cy="271185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38095" y="2916810"/>
            <a:ext cx="13397930" cy="6472875"/>
            <a:chOff x="2038095" y="2916810"/>
            <a:chExt cx="13397930" cy="64728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8095" y="2916810"/>
              <a:ext cx="13397930" cy="64728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36474" y="681702"/>
            <a:ext cx="10459230" cy="271185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2D55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18331" y="2725706"/>
            <a:ext cx="14649052" cy="5612418"/>
            <a:chOff x="1818331" y="2725706"/>
            <a:chExt cx="14649052" cy="56124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8331" y="2725706"/>
              <a:ext cx="14649052" cy="56124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8348" y="228183"/>
            <a:ext cx="7029467" cy="283194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2D55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56913" y="2421797"/>
            <a:ext cx="10025384" cy="7149352"/>
            <a:chOff x="4956913" y="2421797"/>
            <a:chExt cx="10025384" cy="71493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6913" y="2421797"/>
              <a:ext cx="10025384" cy="71493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8348" y="228183"/>
            <a:ext cx="7108200" cy="283194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2D55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80786" y="2886612"/>
            <a:ext cx="14733747" cy="5654075"/>
            <a:chOff x="2380786" y="2886612"/>
            <a:chExt cx="14733747" cy="56540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0786" y="2886612"/>
              <a:ext cx="14733747" cy="56540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8348" y="228183"/>
            <a:ext cx="7050943" cy="28319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188" y="573102"/>
            <a:ext cx="6262192" cy="26754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7079" y="3428307"/>
            <a:ext cx="17310460" cy="4154510"/>
            <a:chOff x="307079" y="3428307"/>
            <a:chExt cx="17310460" cy="41545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7079" y="3428307"/>
              <a:ext cx="17310460" cy="41545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455634" y="5172229"/>
            <a:ext cx="6523001" cy="2648684"/>
            <a:chOff x="11455634" y="5172229"/>
            <a:chExt cx="6523001" cy="264868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55634" y="5172229"/>
              <a:ext cx="6523001" cy="26486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38636" y="3986363"/>
            <a:ext cx="1104762" cy="508875"/>
            <a:chOff x="6738636" y="3986363"/>
            <a:chExt cx="1104762" cy="50887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738636" y="3986363"/>
              <a:ext cx="1104762" cy="508875"/>
              <a:chOff x="6738636" y="3986363"/>
              <a:chExt cx="1104762" cy="50887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738636" y="3986363"/>
                <a:ext cx="1104762" cy="508875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80605" y="3873692"/>
              <a:ext cx="1177042" cy="8659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38636" y="5505562"/>
            <a:ext cx="1104762" cy="508875"/>
            <a:chOff x="6738636" y="5505562"/>
            <a:chExt cx="1104762" cy="50887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738636" y="5505562"/>
              <a:ext cx="1104762" cy="508875"/>
              <a:chOff x="6738636" y="5505562"/>
              <a:chExt cx="1104762" cy="50887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738636" y="5505562"/>
                <a:ext cx="1104762" cy="508875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82823" y="5392892"/>
              <a:ext cx="1185899" cy="8650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88779" y="3847054"/>
            <a:ext cx="15575300" cy="4458430"/>
            <a:chOff x="2088779" y="3847054"/>
            <a:chExt cx="15575300" cy="44584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88779" y="3847054"/>
              <a:ext cx="15575300" cy="44584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77748" y="3986996"/>
            <a:ext cx="1055136" cy="1074525"/>
            <a:chOff x="4977748" y="3986996"/>
            <a:chExt cx="1055136" cy="10745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77748" y="3986996"/>
              <a:ext cx="1055136" cy="107452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34178" y="555788"/>
            <a:ext cx="6186325" cy="27118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0143" y="4067254"/>
            <a:ext cx="3463639" cy="107623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70564" y="3237258"/>
            <a:ext cx="3654262" cy="93905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21846" y="4082018"/>
            <a:ext cx="3171844" cy="98621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88779" y="4827113"/>
            <a:ext cx="15575300" cy="4458430"/>
            <a:chOff x="2088779" y="4827113"/>
            <a:chExt cx="15575300" cy="44584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88779" y="4827113"/>
              <a:ext cx="15575300" cy="44584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77748" y="4967055"/>
            <a:ext cx="1055136" cy="1074525"/>
            <a:chOff x="4977748" y="4967055"/>
            <a:chExt cx="1055136" cy="10745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77748" y="4967055"/>
              <a:ext cx="1055136" cy="10745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88779" y="2386619"/>
            <a:ext cx="14168980" cy="1504902"/>
            <a:chOff x="2088779" y="2386619"/>
            <a:chExt cx="14168980" cy="150490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88779" y="2386619"/>
              <a:ext cx="14168980" cy="150490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34178" y="555788"/>
            <a:ext cx="6186325" cy="271185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0143" y="5047313"/>
            <a:ext cx="3463639" cy="107623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70564" y="4217317"/>
            <a:ext cx="3654262" cy="93905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21846" y="5062077"/>
            <a:ext cx="3171844" cy="98621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4920" y="2758019"/>
            <a:ext cx="16729609" cy="13207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8637" y="3549432"/>
            <a:ext cx="14168980" cy="1504902"/>
            <a:chOff x="1688637" y="3549432"/>
            <a:chExt cx="14168980" cy="15049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8637" y="3549432"/>
              <a:ext cx="14168980" cy="15049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18828" y="7114962"/>
            <a:ext cx="4867219" cy="1976349"/>
            <a:chOff x="10718828" y="7114962"/>
            <a:chExt cx="4867219" cy="19763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18828" y="7114962"/>
              <a:ext cx="4867219" cy="19763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34178" y="555788"/>
            <a:ext cx="6186325" cy="27118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4778" y="3920832"/>
            <a:ext cx="16729609" cy="132071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16965" y="5355572"/>
            <a:ext cx="4987228" cy="161959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56150" y="7592969"/>
            <a:ext cx="6095839" cy="132071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17616" y="7592969"/>
            <a:ext cx="6103477" cy="132071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91256" y="7424501"/>
            <a:ext cx="1465114" cy="16593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71562" y="2964815"/>
            <a:ext cx="10115725" cy="4356084"/>
            <a:chOff x="7671562" y="2964815"/>
            <a:chExt cx="10115725" cy="43560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71562" y="2964815"/>
              <a:ext cx="10115725" cy="43560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7964" y="3382110"/>
            <a:ext cx="5057801" cy="3521494"/>
            <a:chOff x="1757964" y="3382110"/>
            <a:chExt cx="5057801" cy="35214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7964" y="3382110"/>
              <a:ext cx="5057801" cy="35214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15765" y="4009687"/>
            <a:ext cx="2835430" cy="1133170"/>
            <a:chOff x="6815765" y="4009687"/>
            <a:chExt cx="2835430" cy="11331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15765" y="4009687"/>
              <a:ext cx="2835430" cy="11331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93355" y="4185591"/>
            <a:ext cx="1444821" cy="781361"/>
            <a:chOff x="6093355" y="4185591"/>
            <a:chExt cx="1444821" cy="7813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6093355" y="4185591"/>
              <a:ext cx="1444821" cy="7813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95385" y="4953767"/>
            <a:ext cx="1329316" cy="1345022"/>
            <a:chOff x="8195385" y="4953767"/>
            <a:chExt cx="1329316" cy="13450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95385" y="4953767"/>
              <a:ext cx="1329316" cy="13450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44058" y="8057399"/>
            <a:ext cx="12197598" cy="1504902"/>
            <a:chOff x="3044058" y="8057399"/>
            <a:chExt cx="12197598" cy="150490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44058" y="8057399"/>
              <a:ext cx="12197598" cy="150490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14356" y="636963"/>
            <a:ext cx="6285886" cy="270836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82195" y="2282136"/>
            <a:ext cx="5857983" cy="86342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95163" y="3706480"/>
            <a:ext cx="1104762" cy="508875"/>
            <a:chOff x="395163" y="3706480"/>
            <a:chExt cx="1104762" cy="50887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395163" y="3706480"/>
              <a:ext cx="1104762" cy="508875"/>
              <a:chOff x="395163" y="3706480"/>
              <a:chExt cx="1104762" cy="50887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95163" y="3706480"/>
                <a:ext cx="1104762" cy="508875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7132" y="3593809"/>
              <a:ext cx="1177042" cy="8659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95163" y="5225679"/>
            <a:ext cx="1104762" cy="508875"/>
            <a:chOff x="395163" y="5225679"/>
            <a:chExt cx="1104762" cy="50887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395163" y="5225679"/>
              <a:ext cx="1104762" cy="508875"/>
              <a:chOff x="395163" y="5225679"/>
              <a:chExt cx="1104762" cy="508875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95163" y="5225679"/>
                <a:ext cx="1104762" cy="508875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9350" y="5113009"/>
              <a:ext cx="1185899" cy="86500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922779" y="1869186"/>
            <a:ext cx="3787403" cy="79555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296725" y="8356826"/>
            <a:ext cx="11631068" cy="13207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5085" y="4123192"/>
            <a:ext cx="6081775" cy="1645880"/>
            <a:chOff x="465085" y="4123192"/>
            <a:chExt cx="6081775" cy="16458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5085" y="4123192"/>
              <a:ext cx="6081775" cy="16458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36119" y="3336870"/>
            <a:ext cx="9579845" cy="4574376"/>
            <a:chOff x="7636119" y="3336870"/>
            <a:chExt cx="9579845" cy="45743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36119" y="3336870"/>
              <a:ext cx="9579845" cy="45743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52339" y="6338601"/>
            <a:ext cx="749153" cy="772645"/>
            <a:chOff x="15552339" y="6338601"/>
            <a:chExt cx="749153" cy="7726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52339" y="6338601"/>
              <a:ext cx="749153" cy="7726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97557" y="8232775"/>
            <a:ext cx="839158" cy="1045267"/>
            <a:chOff x="7797557" y="8232775"/>
            <a:chExt cx="839158" cy="10452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60000">
              <a:off x="7797557" y="8232775"/>
              <a:ext cx="839158" cy="104526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14356" y="636963"/>
            <a:ext cx="6285886" cy="27083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483301" y="6182799"/>
            <a:ext cx="2045342" cy="942125"/>
            <a:chOff x="2483301" y="6182799"/>
            <a:chExt cx="2045342" cy="94212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483301" y="6182799"/>
              <a:ext cx="2045342" cy="942125"/>
              <a:chOff x="2483301" y="6182799"/>
              <a:chExt cx="2045342" cy="94212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483301" y="6182799"/>
                <a:ext cx="2045342" cy="942125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99463" y="5983045"/>
              <a:ext cx="2752271" cy="163537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18610" y="8353766"/>
            <a:ext cx="12556323" cy="157323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19237" y="3259736"/>
            <a:ext cx="11274239" cy="3262483"/>
            <a:chOff x="3719237" y="3259736"/>
            <a:chExt cx="11274239" cy="32624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9237" y="3259736"/>
              <a:ext cx="11274239" cy="326248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14477" y="629017"/>
            <a:ext cx="8315933" cy="272524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64555" y="6861169"/>
            <a:ext cx="9438304" cy="22300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2023-11-28T17:53:22Z</dcterms:created>
  <dcterms:modified xsi:type="dcterms:W3CDTF">2023-11-28T17:53:22Z</dcterms:modified>
</cp:coreProperties>
</file>